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2" r:id="rId6"/>
    <p:sldId id="263" r:id="rId7"/>
    <p:sldId id="264" r:id="rId8"/>
    <p:sldId id="266" r:id="rId9"/>
    <p:sldId id="267" r:id="rId10"/>
    <p:sldId id="268" r:id="rId11"/>
    <p:sldId id="269" r:id="rId12"/>
    <p:sldId id="265" r:id="rId13"/>
    <p:sldId id="270" r:id="rId14"/>
    <p:sldId id="271" r:id="rId15"/>
    <p:sldId id="272" r:id="rId16"/>
    <p:sldId id="273" r:id="rId17"/>
    <p:sldId id="274" r:id="rId18"/>
    <p:sldId id="261" r:id="rId19"/>
    <p:sldId id="260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66" d="100"/>
          <a:sy n="66" d="100"/>
        </p:scale>
        <p:origin x="9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544B5F-A454-40FA-868B-36D337412C2A}" type="datetimeFigureOut">
              <a:rPr lang="ko-KR" altLang="en-US" smtClean="0"/>
              <a:t>2018-12-06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57D65-9A0A-4C8F-8DF6-7991B7722F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3832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544B5F-A454-40FA-868B-36D337412C2A}" type="datetimeFigureOut">
              <a:rPr lang="ko-KR" altLang="en-US" smtClean="0"/>
              <a:t>2018-12-06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57D65-9A0A-4C8F-8DF6-7991B7722F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26659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544B5F-A454-40FA-868B-36D337412C2A}" type="datetimeFigureOut">
              <a:rPr lang="ko-KR" altLang="en-US" smtClean="0"/>
              <a:t>2018-12-06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57D65-9A0A-4C8F-8DF6-7991B7722F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20315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544B5F-A454-40FA-868B-36D337412C2A}" type="datetimeFigureOut">
              <a:rPr lang="ko-KR" altLang="en-US" smtClean="0"/>
              <a:t>2018-12-06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57D65-9A0A-4C8F-8DF6-7991B7722F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00823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544B5F-A454-40FA-868B-36D337412C2A}" type="datetimeFigureOut">
              <a:rPr lang="ko-KR" altLang="en-US" smtClean="0"/>
              <a:t>2018-12-06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57D65-9A0A-4C8F-8DF6-7991B7722F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63588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544B5F-A454-40FA-868B-36D337412C2A}" type="datetimeFigureOut">
              <a:rPr lang="ko-KR" altLang="en-US" smtClean="0"/>
              <a:t>2018-12-06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57D65-9A0A-4C8F-8DF6-7991B7722F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37318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544B5F-A454-40FA-868B-36D337412C2A}" type="datetimeFigureOut">
              <a:rPr lang="ko-KR" altLang="en-US" smtClean="0"/>
              <a:t>2018-12-06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57D65-9A0A-4C8F-8DF6-7991B7722F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55255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544B5F-A454-40FA-868B-36D337412C2A}" type="datetimeFigureOut">
              <a:rPr lang="ko-KR" altLang="en-US" smtClean="0"/>
              <a:t>2018-12-06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57D65-9A0A-4C8F-8DF6-7991B7722F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32700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544B5F-A454-40FA-868B-36D337412C2A}" type="datetimeFigureOut">
              <a:rPr lang="ko-KR" altLang="en-US" smtClean="0"/>
              <a:t>2018-12-06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57D65-9A0A-4C8F-8DF6-7991B7722F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21597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544B5F-A454-40FA-868B-36D337412C2A}" type="datetimeFigureOut">
              <a:rPr lang="ko-KR" altLang="en-US" smtClean="0"/>
              <a:t>2018-12-06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57D65-9A0A-4C8F-8DF6-7991B7722F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93608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544B5F-A454-40FA-868B-36D337412C2A}" type="datetimeFigureOut">
              <a:rPr lang="ko-KR" altLang="en-US" smtClean="0"/>
              <a:t>2018-12-06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57D65-9A0A-4C8F-8DF6-7991B7722F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6995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544B5F-A454-40FA-868B-36D337412C2A}" type="datetimeFigureOut">
              <a:rPr lang="ko-KR" altLang="en-US" smtClean="0"/>
              <a:t>2018-12-06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557D65-9A0A-4C8F-8DF6-7991B7722F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3966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1206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25508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762" y="9525"/>
            <a:ext cx="11420475" cy="683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626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762" y="9525"/>
            <a:ext cx="11420475" cy="683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2524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762" y="9525"/>
            <a:ext cx="11420475" cy="683895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11</a:t>
            </a:r>
            <a:r>
              <a:rPr lang="ko-KR" altLang="en-US" dirty="0" smtClean="0"/>
              <a:t>장 </a:t>
            </a:r>
            <a:r>
              <a:rPr lang="ko-KR" altLang="en-US" dirty="0" err="1" smtClean="0"/>
              <a:t>쓰레드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855010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762" y="9525"/>
            <a:ext cx="11420475" cy="683895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err="1" smtClean="0"/>
              <a:t>매니페스트</a:t>
            </a:r>
            <a:r>
              <a:rPr lang="ko-KR" altLang="en-US" dirty="0" smtClean="0"/>
              <a:t> 파일에서 오른쪽처럼 프로세스를 두개로 분리할 수 있는데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일반적으로 왼쪽처럼 함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535439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762" y="9525"/>
            <a:ext cx="11420475" cy="683895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만약에 시스템상태가 좋지않으면</a:t>
            </a:r>
            <a:r>
              <a:rPr lang="en-US" altLang="ko-KR" dirty="0" smtClean="0"/>
              <a:t>.</a:t>
            </a:r>
            <a:br>
              <a:rPr lang="en-US" altLang="ko-KR" dirty="0" smtClean="0"/>
            </a:br>
            <a:r>
              <a:rPr lang="ko-KR" altLang="en-US" dirty="0" smtClean="0"/>
              <a:t>프로세스단위로 죽</a:t>
            </a:r>
            <a:r>
              <a:rPr lang="ko-KR" altLang="en-US" dirty="0" smtClean="0"/>
              <a:t>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181150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762" y="9525"/>
            <a:ext cx="11420475" cy="683895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프로세스 우선순위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628594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762" y="9525"/>
            <a:ext cx="11420475" cy="683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7976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762" y="9525"/>
            <a:ext cx="11420475" cy="683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6825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762" y="9525"/>
            <a:ext cx="11420475" cy="683895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쓰레드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657523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762" y="9525"/>
            <a:ext cx="11420475" cy="683895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가장 중요한 원칙</a:t>
            </a:r>
            <a:r>
              <a:rPr lang="en-US" altLang="ko-KR" dirty="0" smtClean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196033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958" y="143502"/>
            <a:ext cx="10882842" cy="6119388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개발문서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305655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762" y="9525"/>
            <a:ext cx="11420475" cy="683895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실습해보자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652370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762" y="9525"/>
            <a:ext cx="11420475" cy="683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5882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762" y="9525"/>
            <a:ext cx="11420475" cy="683895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쓰레드</a:t>
            </a:r>
            <a:r>
              <a:rPr lang="ko-KR" altLang="en-US" dirty="0" smtClean="0"/>
              <a:t> 클래스 만들어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477571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762" y="9525"/>
            <a:ext cx="11420475" cy="683895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플래그를 넣어보자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662754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762" y="9525"/>
            <a:ext cx="11420475" cy="683895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쓰레드를</a:t>
            </a:r>
            <a:r>
              <a:rPr lang="ko-KR" altLang="en-US" dirty="0" smtClean="0"/>
              <a:t> 생성하고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플래그</a:t>
            </a:r>
            <a:r>
              <a:rPr lang="en-US" altLang="ko-KR" dirty="0" smtClean="0"/>
              <a:t>TRUE, </a:t>
            </a:r>
            <a:r>
              <a:rPr lang="ko-KR" altLang="en-US" dirty="0" smtClean="0"/>
              <a:t>실행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378412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762" y="9525"/>
            <a:ext cx="11420475" cy="683895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종료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456090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762" y="9525"/>
            <a:ext cx="11420475" cy="683895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플래그 바꾸는 위치 주의</a:t>
            </a:r>
            <a:r>
              <a:rPr lang="en-US" altLang="ko-KR" dirty="0" smtClean="0"/>
              <a:t>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79086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762" y="9525"/>
            <a:ext cx="11420475" cy="683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1974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66688" y="-100013"/>
            <a:ext cx="12525375" cy="705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5673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762" y="9525"/>
            <a:ext cx="11420475" cy="683895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같은 </a:t>
            </a:r>
            <a:r>
              <a:rPr lang="ko-KR" altLang="en-US" dirty="0" err="1" smtClean="0"/>
              <a:t>액티비티로</a:t>
            </a:r>
            <a:r>
              <a:rPr lang="ko-KR" altLang="en-US" dirty="0" smtClean="0"/>
              <a:t> 가지만 구분이 필요한 경우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765297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762" y="9525"/>
            <a:ext cx="11420475" cy="683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4125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762" y="9525"/>
            <a:ext cx="11420475" cy="683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1175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762" y="9525"/>
            <a:ext cx="11420475" cy="683895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아규먼트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받아옴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330584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762" y="9525"/>
            <a:ext cx="11420475" cy="683895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실행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955206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762" y="9525"/>
            <a:ext cx="11420475" cy="683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7942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</TotalTime>
  <Words>56</Words>
  <Application>Microsoft Office PowerPoint</Application>
  <PresentationFormat>와이드스크린</PresentationFormat>
  <Paragraphs>17</Paragraphs>
  <Slides>27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0" baseType="lpstr">
      <vt:lpstr>맑은 고딕</vt:lpstr>
      <vt:lpstr>Arial</vt:lpstr>
      <vt:lpstr>Office 테마</vt:lpstr>
      <vt:lpstr>1206</vt:lpstr>
      <vt:lpstr>개발문서</vt:lpstr>
      <vt:lpstr>PowerPoint 프레젠테이션</vt:lpstr>
      <vt:lpstr>같은 액티비티로 가지만 구분이 필요한 경우</vt:lpstr>
      <vt:lpstr>PowerPoint 프레젠테이션</vt:lpstr>
      <vt:lpstr>PowerPoint 프레젠테이션</vt:lpstr>
      <vt:lpstr>아규먼트 받아옴</vt:lpstr>
      <vt:lpstr>실행</vt:lpstr>
      <vt:lpstr>PowerPoint 프레젠테이션</vt:lpstr>
      <vt:lpstr>PowerPoint 프레젠테이션</vt:lpstr>
      <vt:lpstr>PowerPoint 프레젠테이션</vt:lpstr>
      <vt:lpstr>11장 쓰레드</vt:lpstr>
      <vt:lpstr>매니페스트 파일에서 오른쪽처럼 프로세스를 두개로 분리할 수 있는데, 일반적으로 왼쪽처럼 함</vt:lpstr>
      <vt:lpstr>만약에 시스템상태가 좋지않으면. 프로세스단위로 죽임</vt:lpstr>
      <vt:lpstr>프로세스 우선순위</vt:lpstr>
      <vt:lpstr>PowerPoint 프레젠테이션</vt:lpstr>
      <vt:lpstr>PowerPoint 프레젠테이션</vt:lpstr>
      <vt:lpstr>쓰레드</vt:lpstr>
      <vt:lpstr>가장 중요한 원칙2</vt:lpstr>
      <vt:lpstr>실습해보자</vt:lpstr>
      <vt:lpstr>PowerPoint 프레젠테이션</vt:lpstr>
      <vt:lpstr>쓰레드 클래스 만들어</vt:lpstr>
      <vt:lpstr>플래그를 넣어보자</vt:lpstr>
      <vt:lpstr>쓰레드를 생성하고, 플래그TRUE, 실행</vt:lpstr>
      <vt:lpstr>종료</vt:lpstr>
      <vt:lpstr>플래그 바꾸는 위치 주의!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1206</dc:title>
  <dc:creator>6109-22</dc:creator>
  <cp:lastModifiedBy>6109-22</cp:lastModifiedBy>
  <cp:revision>6</cp:revision>
  <dcterms:created xsi:type="dcterms:W3CDTF">2018-12-06T01:43:38Z</dcterms:created>
  <dcterms:modified xsi:type="dcterms:W3CDTF">2018-12-06T02:45:53Z</dcterms:modified>
</cp:coreProperties>
</file>